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91" r:id="rId2"/>
    <p:sldMasterId id="2147483703" r:id="rId3"/>
  </p:sldMasterIdLst>
  <p:notesMasterIdLst>
    <p:notesMasterId r:id="rId13"/>
  </p:notesMasterIdLst>
  <p:sldIdLst>
    <p:sldId id="256" r:id="rId4"/>
    <p:sldId id="260" r:id="rId5"/>
    <p:sldId id="265" r:id="rId6"/>
    <p:sldId id="267" r:id="rId7"/>
    <p:sldId id="268" r:id="rId8"/>
    <p:sldId id="263" r:id="rId9"/>
    <p:sldId id="269" r:id="rId10"/>
    <p:sldId id="261" r:id="rId11"/>
    <p:sldId id="258" r:id="rId12"/>
  </p:sldIdLst>
  <p:sldSz cx="9144000" cy="6858000" type="screen4x3"/>
  <p:notesSz cx="6794500" cy="99314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183"/>
    <a:srgbClr val="FFF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721" autoAdjust="0"/>
  </p:normalViewPr>
  <p:slideViewPr>
    <p:cSldViewPr>
      <p:cViewPr varScale="1">
        <p:scale>
          <a:sx n="86" d="100"/>
          <a:sy n="86" d="100"/>
        </p:scale>
        <p:origin x="52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ABEE88-A4F2-4118-A964-CA920180EAD3}" type="doc">
      <dgm:prSet loTypeId="urn:microsoft.com/office/officeart/2005/8/layout/venn1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3406C76F-EF6B-41B3-B292-81AFA09A5AF0}">
      <dgm:prSet phldrT="[Text]" custT="1"/>
      <dgm:spPr>
        <a:ln>
          <a:solidFill>
            <a:srgbClr val="002060">
              <a:alpha val="21000"/>
            </a:srgbClr>
          </a:solidFill>
        </a:ln>
      </dgm:spPr>
      <dgm:t>
        <a:bodyPr/>
        <a:lstStyle/>
        <a:p>
          <a:endParaRPr lang="sv-SE" sz="2800" b="1" dirty="0" smtClean="0"/>
        </a:p>
        <a:p>
          <a:endParaRPr lang="sv-SE" sz="1800" b="1" dirty="0" smtClean="0"/>
        </a:p>
        <a:p>
          <a:endParaRPr lang="sv-SE" sz="2800" b="1" dirty="0"/>
        </a:p>
      </dgm:t>
    </dgm:pt>
    <dgm:pt modelId="{043C6B85-BC89-4887-959A-6084301B0BFA}" type="parTrans" cxnId="{914D7AB6-694D-469F-9566-4040D500680E}">
      <dgm:prSet/>
      <dgm:spPr/>
      <dgm:t>
        <a:bodyPr/>
        <a:lstStyle/>
        <a:p>
          <a:endParaRPr lang="sv-SE">
            <a:solidFill>
              <a:schemeClr val="tx1"/>
            </a:solidFill>
          </a:endParaRPr>
        </a:p>
      </dgm:t>
    </dgm:pt>
    <dgm:pt modelId="{F301CC30-8864-4062-BA92-5E30CB3C10A1}" type="sibTrans" cxnId="{914D7AB6-694D-469F-9566-4040D500680E}">
      <dgm:prSet/>
      <dgm:spPr/>
      <dgm:t>
        <a:bodyPr/>
        <a:lstStyle/>
        <a:p>
          <a:endParaRPr lang="sv-SE">
            <a:solidFill>
              <a:schemeClr val="tx1"/>
            </a:solidFill>
          </a:endParaRPr>
        </a:p>
      </dgm:t>
    </dgm:pt>
    <dgm:pt modelId="{9043B5CD-1435-4E12-B212-043AF26B8AC2}">
      <dgm:prSet phldrT="[Text]" custT="1"/>
      <dgm:spPr>
        <a:ln>
          <a:solidFill>
            <a:srgbClr val="002060">
              <a:alpha val="21000"/>
            </a:srgbClr>
          </a:solidFill>
        </a:ln>
      </dgm:spPr>
      <dgm:t>
        <a:bodyPr/>
        <a:lstStyle/>
        <a:p>
          <a:endParaRPr lang="sv-SE" sz="2800" b="1" dirty="0" smtClean="0"/>
        </a:p>
      </dgm:t>
    </dgm:pt>
    <dgm:pt modelId="{7FB5F65F-7FD3-4162-B6C9-2094B490C734}" type="parTrans" cxnId="{02BF6FCD-0251-46E4-BD24-2D0CD232387D}">
      <dgm:prSet/>
      <dgm:spPr/>
      <dgm:t>
        <a:bodyPr/>
        <a:lstStyle/>
        <a:p>
          <a:endParaRPr lang="sv-SE">
            <a:solidFill>
              <a:schemeClr val="tx1"/>
            </a:solidFill>
          </a:endParaRPr>
        </a:p>
      </dgm:t>
    </dgm:pt>
    <dgm:pt modelId="{FB5EA14C-1834-429E-B452-6AF389D2902D}" type="sibTrans" cxnId="{02BF6FCD-0251-46E4-BD24-2D0CD232387D}">
      <dgm:prSet/>
      <dgm:spPr/>
      <dgm:t>
        <a:bodyPr/>
        <a:lstStyle/>
        <a:p>
          <a:endParaRPr lang="sv-SE">
            <a:solidFill>
              <a:schemeClr val="tx1"/>
            </a:solidFill>
          </a:endParaRPr>
        </a:p>
      </dgm:t>
    </dgm:pt>
    <dgm:pt modelId="{E9236A1A-750E-4743-9ED7-D142FF31EF95}">
      <dgm:prSet phldrT="[Text]" custT="1"/>
      <dgm:spPr>
        <a:ln>
          <a:solidFill>
            <a:srgbClr val="002060">
              <a:alpha val="21000"/>
            </a:srgbClr>
          </a:solidFill>
        </a:ln>
      </dgm:spPr>
      <dgm:t>
        <a:bodyPr/>
        <a:lstStyle/>
        <a:p>
          <a:pPr algn="ctr"/>
          <a:endParaRPr lang="sv-SE" sz="2800" b="1" dirty="0"/>
        </a:p>
      </dgm:t>
    </dgm:pt>
    <dgm:pt modelId="{9CB1D270-6D95-4BE6-A4DE-5B99534D2271}" type="parTrans" cxnId="{7645D83B-8ECC-45B3-983F-B5DBC45448D9}">
      <dgm:prSet/>
      <dgm:spPr/>
      <dgm:t>
        <a:bodyPr/>
        <a:lstStyle/>
        <a:p>
          <a:endParaRPr lang="sv-SE">
            <a:solidFill>
              <a:schemeClr val="tx1"/>
            </a:solidFill>
          </a:endParaRPr>
        </a:p>
      </dgm:t>
    </dgm:pt>
    <dgm:pt modelId="{75C8C266-3DB3-432A-87FE-434B5CE6DAD4}" type="sibTrans" cxnId="{7645D83B-8ECC-45B3-983F-B5DBC45448D9}">
      <dgm:prSet/>
      <dgm:spPr/>
      <dgm:t>
        <a:bodyPr/>
        <a:lstStyle/>
        <a:p>
          <a:endParaRPr lang="sv-SE">
            <a:solidFill>
              <a:schemeClr val="tx1"/>
            </a:solidFill>
          </a:endParaRPr>
        </a:p>
      </dgm:t>
    </dgm:pt>
    <dgm:pt modelId="{5811C4F5-8659-4A6F-BD21-1688428376BE}">
      <dgm:prSet phldrT="[Text]" custT="1"/>
      <dgm:spPr>
        <a:ln>
          <a:solidFill>
            <a:srgbClr val="002060">
              <a:alpha val="21000"/>
            </a:srgbClr>
          </a:solidFill>
        </a:ln>
      </dgm:spPr>
      <dgm:t>
        <a:bodyPr/>
        <a:lstStyle/>
        <a:p>
          <a:endParaRPr lang="sv-SE" sz="1800" b="0" dirty="0"/>
        </a:p>
      </dgm:t>
    </dgm:pt>
    <dgm:pt modelId="{3C478B2F-EBAC-438A-8D53-C36C013CE453}" type="parTrans" cxnId="{42C93C03-A5F7-40A1-AF8A-C2697EE58402}">
      <dgm:prSet/>
      <dgm:spPr/>
      <dgm:t>
        <a:bodyPr/>
        <a:lstStyle/>
        <a:p>
          <a:endParaRPr lang="sv-SE">
            <a:solidFill>
              <a:schemeClr val="tx1"/>
            </a:solidFill>
          </a:endParaRPr>
        </a:p>
      </dgm:t>
    </dgm:pt>
    <dgm:pt modelId="{3870AD4F-10D2-40C9-9C9C-A9A12C3D10EC}" type="sibTrans" cxnId="{42C93C03-A5F7-40A1-AF8A-C2697EE58402}">
      <dgm:prSet/>
      <dgm:spPr/>
      <dgm:t>
        <a:bodyPr/>
        <a:lstStyle/>
        <a:p>
          <a:endParaRPr lang="sv-SE">
            <a:solidFill>
              <a:schemeClr val="tx1"/>
            </a:solidFill>
          </a:endParaRPr>
        </a:p>
      </dgm:t>
    </dgm:pt>
    <dgm:pt modelId="{46E5D078-275F-4B68-8305-6290A7704C41}" type="pres">
      <dgm:prSet presAssocID="{9FABEE88-A4F2-4118-A964-CA920180EAD3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B84B938F-7315-40DD-9068-68D742188F9D}" type="pres">
      <dgm:prSet presAssocID="{3406C76F-EF6B-41B3-B292-81AFA09A5AF0}" presName="circ1" presStyleLbl="vennNode1" presStyleIdx="0" presStyleCnt="4" custLinFactNeighborX="-2702" custLinFactNeighborY="-22064"/>
      <dgm:spPr/>
      <dgm:t>
        <a:bodyPr/>
        <a:lstStyle/>
        <a:p>
          <a:endParaRPr lang="sv-SE"/>
        </a:p>
      </dgm:t>
    </dgm:pt>
    <dgm:pt modelId="{5D9D8D76-8670-4C81-AFC9-869B7C0FD82B}" type="pres">
      <dgm:prSet presAssocID="{3406C76F-EF6B-41B3-B292-81AFA09A5AF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3992A6CD-49E6-43E0-AB01-5202DB8BE910}" type="pres">
      <dgm:prSet presAssocID="{9043B5CD-1435-4E12-B212-043AF26B8AC2}" presName="circ2" presStyleLbl="vennNode1" presStyleIdx="1" presStyleCnt="4" custLinFactNeighborX="1297" custLinFactNeighborY="-5889"/>
      <dgm:spPr/>
      <dgm:t>
        <a:bodyPr/>
        <a:lstStyle/>
        <a:p>
          <a:endParaRPr lang="sv-SE"/>
        </a:p>
      </dgm:t>
    </dgm:pt>
    <dgm:pt modelId="{26A098DD-4AFE-4E9A-BA74-7137C8CE1703}" type="pres">
      <dgm:prSet presAssocID="{9043B5CD-1435-4E12-B212-043AF26B8AC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A17BB728-A2AD-43A4-90E7-C89C04571525}" type="pres">
      <dgm:prSet presAssocID="{5811C4F5-8659-4A6F-BD21-1688428376BE}" presName="circ3" presStyleLbl="vennNode1" presStyleIdx="2" presStyleCnt="4" custLinFactNeighborX="-2702" custLinFactNeighborY="-1163"/>
      <dgm:spPr/>
      <dgm:t>
        <a:bodyPr/>
        <a:lstStyle/>
        <a:p>
          <a:endParaRPr lang="sv-SE"/>
        </a:p>
      </dgm:t>
    </dgm:pt>
    <dgm:pt modelId="{853C73D0-4FEE-498F-B94D-ABF5C8AACE6E}" type="pres">
      <dgm:prSet presAssocID="{5811C4F5-8659-4A6F-BD21-1688428376B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3DFD2991-F70A-4BEB-A2CB-5364B21717C4}" type="pres">
      <dgm:prSet presAssocID="{E9236A1A-750E-4743-9ED7-D142FF31EF95}" presName="circ4" presStyleLbl="vennNode1" presStyleIdx="3" presStyleCnt="4" custLinFactNeighborX="-10161" custLinFactNeighborY="-6932"/>
      <dgm:spPr/>
      <dgm:t>
        <a:bodyPr/>
        <a:lstStyle/>
        <a:p>
          <a:endParaRPr lang="sv-SE"/>
        </a:p>
      </dgm:t>
    </dgm:pt>
    <dgm:pt modelId="{48EC5AFD-C2C2-4C56-9999-C2E52AB987D0}" type="pres">
      <dgm:prSet presAssocID="{E9236A1A-750E-4743-9ED7-D142FF31EF95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8BE4FE0B-FCB4-4451-A9BB-F1B1A888C1CA}" type="presOf" srcId="{9043B5CD-1435-4E12-B212-043AF26B8AC2}" destId="{26A098DD-4AFE-4E9A-BA74-7137C8CE1703}" srcOrd="1" destOrd="0" presId="urn:microsoft.com/office/officeart/2005/8/layout/venn1"/>
    <dgm:cxn modelId="{154CFD39-877A-49D2-BCF3-D2250D104D25}" type="presOf" srcId="{3406C76F-EF6B-41B3-B292-81AFA09A5AF0}" destId="{5D9D8D76-8670-4C81-AFC9-869B7C0FD82B}" srcOrd="1" destOrd="0" presId="urn:microsoft.com/office/officeart/2005/8/layout/venn1"/>
    <dgm:cxn modelId="{42C93C03-A5F7-40A1-AF8A-C2697EE58402}" srcId="{9FABEE88-A4F2-4118-A964-CA920180EAD3}" destId="{5811C4F5-8659-4A6F-BD21-1688428376BE}" srcOrd="2" destOrd="0" parTransId="{3C478B2F-EBAC-438A-8D53-C36C013CE453}" sibTransId="{3870AD4F-10D2-40C9-9C9C-A9A12C3D10EC}"/>
    <dgm:cxn modelId="{914D7AB6-694D-469F-9566-4040D500680E}" srcId="{9FABEE88-A4F2-4118-A964-CA920180EAD3}" destId="{3406C76F-EF6B-41B3-B292-81AFA09A5AF0}" srcOrd="0" destOrd="0" parTransId="{043C6B85-BC89-4887-959A-6084301B0BFA}" sibTransId="{F301CC30-8864-4062-BA92-5E30CB3C10A1}"/>
    <dgm:cxn modelId="{ED221C31-8CA7-4BF9-B8F6-6C53C1270769}" type="presOf" srcId="{9043B5CD-1435-4E12-B212-043AF26B8AC2}" destId="{3992A6CD-49E6-43E0-AB01-5202DB8BE910}" srcOrd="0" destOrd="0" presId="urn:microsoft.com/office/officeart/2005/8/layout/venn1"/>
    <dgm:cxn modelId="{01498C79-307F-41FC-862D-029C9CD6B5BE}" type="presOf" srcId="{9FABEE88-A4F2-4118-A964-CA920180EAD3}" destId="{46E5D078-275F-4B68-8305-6290A7704C41}" srcOrd="0" destOrd="0" presId="urn:microsoft.com/office/officeart/2005/8/layout/venn1"/>
    <dgm:cxn modelId="{A0F13F63-56E9-4A7F-9A30-596B304EE373}" type="presOf" srcId="{5811C4F5-8659-4A6F-BD21-1688428376BE}" destId="{853C73D0-4FEE-498F-B94D-ABF5C8AACE6E}" srcOrd="1" destOrd="0" presId="urn:microsoft.com/office/officeart/2005/8/layout/venn1"/>
    <dgm:cxn modelId="{7645D83B-8ECC-45B3-983F-B5DBC45448D9}" srcId="{9FABEE88-A4F2-4118-A964-CA920180EAD3}" destId="{E9236A1A-750E-4743-9ED7-D142FF31EF95}" srcOrd="3" destOrd="0" parTransId="{9CB1D270-6D95-4BE6-A4DE-5B99534D2271}" sibTransId="{75C8C266-3DB3-432A-87FE-434B5CE6DAD4}"/>
    <dgm:cxn modelId="{58D56A15-E926-47FD-BF0D-E0C168DC45EA}" type="presOf" srcId="{E9236A1A-750E-4743-9ED7-D142FF31EF95}" destId="{3DFD2991-F70A-4BEB-A2CB-5364B21717C4}" srcOrd="0" destOrd="0" presId="urn:microsoft.com/office/officeart/2005/8/layout/venn1"/>
    <dgm:cxn modelId="{C9D707EB-D46E-4374-A765-1976335438E8}" type="presOf" srcId="{5811C4F5-8659-4A6F-BD21-1688428376BE}" destId="{A17BB728-A2AD-43A4-90E7-C89C04571525}" srcOrd="0" destOrd="0" presId="urn:microsoft.com/office/officeart/2005/8/layout/venn1"/>
    <dgm:cxn modelId="{2617F0B5-D100-4309-BDB2-AE5700A41274}" type="presOf" srcId="{E9236A1A-750E-4743-9ED7-D142FF31EF95}" destId="{48EC5AFD-C2C2-4C56-9999-C2E52AB987D0}" srcOrd="1" destOrd="0" presId="urn:microsoft.com/office/officeart/2005/8/layout/venn1"/>
    <dgm:cxn modelId="{2C099460-6215-4F6B-9930-8D9E14B32126}" type="presOf" srcId="{3406C76F-EF6B-41B3-B292-81AFA09A5AF0}" destId="{B84B938F-7315-40DD-9068-68D742188F9D}" srcOrd="0" destOrd="0" presId="urn:microsoft.com/office/officeart/2005/8/layout/venn1"/>
    <dgm:cxn modelId="{02BF6FCD-0251-46E4-BD24-2D0CD232387D}" srcId="{9FABEE88-A4F2-4118-A964-CA920180EAD3}" destId="{9043B5CD-1435-4E12-B212-043AF26B8AC2}" srcOrd="1" destOrd="0" parTransId="{7FB5F65F-7FD3-4162-B6C9-2094B490C734}" sibTransId="{FB5EA14C-1834-429E-B452-6AF389D2902D}"/>
    <dgm:cxn modelId="{2C9443B6-FFE5-42EA-81EC-BFEBD3D8A8F5}" type="presParOf" srcId="{46E5D078-275F-4B68-8305-6290A7704C41}" destId="{B84B938F-7315-40DD-9068-68D742188F9D}" srcOrd="0" destOrd="0" presId="urn:microsoft.com/office/officeart/2005/8/layout/venn1"/>
    <dgm:cxn modelId="{493E87DA-E906-4C79-AE08-5D71A3C025AF}" type="presParOf" srcId="{46E5D078-275F-4B68-8305-6290A7704C41}" destId="{5D9D8D76-8670-4C81-AFC9-869B7C0FD82B}" srcOrd="1" destOrd="0" presId="urn:microsoft.com/office/officeart/2005/8/layout/venn1"/>
    <dgm:cxn modelId="{3F9D07F4-71F6-4304-9B5F-7AF0BEE743EE}" type="presParOf" srcId="{46E5D078-275F-4B68-8305-6290A7704C41}" destId="{3992A6CD-49E6-43E0-AB01-5202DB8BE910}" srcOrd="2" destOrd="0" presId="urn:microsoft.com/office/officeart/2005/8/layout/venn1"/>
    <dgm:cxn modelId="{40765446-1D50-46C2-8262-C0264F41C14A}" type="presParOf" srcId="{46E5D078-275F-4B68-8305-6290A7704C41}" destId="{26A098DD-4AFE-4E9A-BA74-7137C8CE1703}" srcOrd="3" destOrd="0" presId="urn:microsoft.com/office/officeart/2005/8/layout/venn1"/>
    <dgm:cxn modelId="{057ECC67-40A4-46B1-BCD9-7E1A24EA5B10}" type="presParOf" srcId="{46E5D078-275F-4B68-8305-6290A7704C41}" destId="{A17BB728-A2AD-43A4-90E7-C89C04571525}" srcOrd="4" destOrd="0" presId="urn:microsoft.com/office/officeart/2005/8/layout/venn1"/>
    <dgm:cxn modelId="{3243C3BF-D8EA-4865-B901-916B3BA4A2DB}" type="presParOf" srcId="{46E5D078-275F-4B68-8305-6290A7704C41}" destId="{853C73D0-4FEE-498F-B94D-ABF5C8AACE6E}" srcOrd="5" destOrd="0" presId="urn:microsoft.com/office/officeart/2005/8/layout/venn1"/>
    <dgm:cxn modelId="{9B5FDB43-AEDD-4496-9F1F-847C121CD804}" type="presParOf" srcId="{46E5D078-275F-4B68-8305-6290A7704C41}" destId="{3DFD2991-F70A-4BEB-A2CB-5364B21717C4}" srcOrd="6" destOrd="0" presId="urn:microsoft.com/office/officeart/2005/8/layout/venn1"/>
    <dgm:cxn modelId="{6A9F4C7E-E0D7-4839-95F4-583D78ECD549}" type="presParOf" srcId="{46E5D078-275F-4B68-8305-6290A7704C41}" destId="{48EC5AFD-C2C2-4C56-9999-C2E52AB987D0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4B938F-7315-40DD-9068-68D742188F9D}">
      <dsp:nvSpPr>
        <dsp:cNvPr id="0" name=""/>
        <dsp:cNvSpPr/>
      </dsp:nvSpPr>
      <dsp:spPr>
        <a:xfrm>
          <a:off x="2759496" y="0"/>
          <a:ext cx="2415374" cy="24153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2060">
              <a:alpha val="21000"/>
            </a:srgb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2800" b="1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800" b="1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2800" b="1" kern="1200" dirty="0"/>
        </a:p>
      </dsp:txBody>
      <dsp:txXfrm>
        <a:off x="3038193" y="325146"/>
        <a:ext cx="1857980" cy="766416"/>
      </dsp:txXfrm>
    </dsp:sp>
    <dsp:sp modelId="{3992A6CD-49E6-43E0-AB01-5202DB8BE910}">
      <dsp:nvSpPr>
        <dsp:cNvPr id="0" name=""/>
        <dsp:cNvSpPr/>
      </dsp:nvSpPr>
      <dsp:spPr>
        <a:xfrm>
          <a:off x="3924425" y="972546"/>
          <a:ext cx="2415374" cy="24153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2060">
              <a:alpha val="21000"/>
            </a:srgb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2800" b="1" kern="1200" dirty="0" smtClean="0"/>
        </a:p>
      </dsp:txBody>
      <dsp:txXfrm>
        <a:off x="5225011" y="1251243"/>
        <a:ext cx="928990" cy="1857980"/>
      </dsp:txXfrm>
    </dsp:sp>
    <dsp:sp modelId="{A17BB728-A2AD-43A4-90E7-C89C04571525}">
      <dsp:nvSpPr>
        <dsp:cNvPr id="0" name=""/>
        <dsp:cNvSpPr/>
      </dsp:nvSpPr>
      <dsp:spPr>
        <a:xfrm>
          <a:off x="2759496" y="2155035"/>
          <a:ext cx="2415374" cy="24153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2060">
              <a:alpha val="21000"/>
            </a:srgb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800" b="0" kern="1200" dirty="0"/>
        </a:p>
      </dsp:txBody>
      <dsp:txXfrm>
        <a:off x="3038193" y="3478846"/>
        <a:ext cx="1857980" cy="766416"/>
      </dsp:txXfrm>
    </dsp:sp>
    <dsp:sp modelId="{3DFD2991-F70A-4BEB-A2CB-5364B21717C4}">
      <dsp:nvSpPr>
        <dsp:cNvPr id="0" name=""/>
        <dsp:cNvSpPr/>
      </dsp:nvSpPr>
      <dsp:spPr>
        <a:xfrm>
          <a:off x="1510995" y="947354"/>
          <a:ext cx="2415374" cy="24153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002060">
              <a:alpha val="21000"/>
            </a:srgb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2800" b="1" kern="1200" dirty="0"/>
        </a:p>
      </dsp:txBody>
      <dsp:txXfrm>
        <a:off x="1696793" y="1226051"/>
        <a:ext cx="928990" cy="1857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849B8-FDBA-4C80-BB81-DF7B8A96A9B9}" type="datetimeFigureOut">
              <a:rPr lang="sv-SE" smtClean="0"/>
              <a:t>2019-04-03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96618-DCD8-4754-B0DF-254AC6747191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4796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0EF999B-7765-4BF0-ADE2-D3E95F9B07C2}"/>
              </a:ext>
            </a:extLst>
          </p:cNvPr>
          <p:cNvCxnSpPr/>
          <p:nvPr/>
        </p:nvCxnSpPr>
        <p:spPr>
          <a:xfrm>
            <a:off x="714375" y="6072188"/>
            <a:ext cx="7643813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355" name="Title Placeholder 1">
            <a:extLst>
              <a:ext uri="{FF2B5EF4-FFF2-40B4-BE49-F238E27FC236}">
                <a16:creationId xmlns:a16="http://schemas.microsoft.com/office/drawing/2014/main" id="{DC415B66-E80C-4D68-B3D0-3944F631D1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449388"/>
            <a:ext cx="7772400" cy="2151062"/>
          </a:xfrm>
        </p:spPr>
        <p:txBody>
          <a:bodyPr/>
          <a:lstStyle>
            <a:lvl1pPr>
              <a:lnSpc>
                <a:spcPts val="7500"/>
              </a:lnSpc>
              <a:defRPr sz="7500"/>
            </a:lvl1pPr>
          </a:lstStyle>
          <a:p>
            <a:pPr lvl="0"/>
            <a:r>
              <a:rPr lang="sv-SE" altLang="sv-SE" noProof="0" smtClean="0"/>
              <a:t>Klicka här för att ändra format</a:t>
            </a:r>
            <a:endParaRPr lang="en-US" altLang="sv-SE" noProof="0"/>
          </a:p>
        </p:txBody>
      </p:sp>
      <p:sp>
        <p:nvSpPr>
          <p:cNvPr id="100356" name="Text Placeholder 2">
            <a:extLst>
              <a:ext uri="{FF2B5EF4-FFF2-40B4-BE49-F238E27FC236}">
                <a16:creationId xmlns:a16="http://schemas.microsoft.com/office/drawing/2014/main" id="{EEAC6984-A5D3-4223-83CD-8F04A70565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sv-SE" altLang="sv-SE" noProof="0" smtClean="0"/>
              <a:t>Klicka om du vill redigera mall för underrubrikformat</a:t>
            </a:r>
            <a:endParaRPr lang="en-US" altLang="sv-SE" noProof="0"/>
          </a:p>
        </p:txBody>
      </p:sp>
      <p:pic>
        <p:nvPicPr>
          <p:cNvPr id="100357" name="Picture 5" descr="090323_Lnu_Wordmark_Kalmar_Växjö_påhäng_transparent">
            <a:extLst>
              <a:ext uri="{FF2B5EF4-FFF2-40B4-BE49-F238E27FC236}">
                <a16:creationId xmlns:a16="http://schemas.microsoft.com/office/drawing/2014/main" id="{484F6B9E-570F-4E5E-9AFB-392803C24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6299200"/>
            <a:ext cx="2924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58" name="Picture 6" descr="090323_Lnu_Symbol">
            <a:extLst>
              <a:ext uri="{FF2B5EF4-FFF2-40B4-BE49-F238E27FC236}">
                <a16:creationId xmlns:a16="http://schemas.microsoft.com/office/drawing/2014/main" id="{9D0500B8-68CC-4661-8A86-0C162E2B05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0" y="6207125"/>
            <a:ext cx="2492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06F8F0-7162-4FCD-A03F-06346CD7A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94248D1-9FE5-42EB-96D1-46CB39D64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145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78D859D-1623-420A-8503-5B67033F79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450013" y="806450"/>
            <a:ext cx="1914525" cy="520065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98322CF-6F3D-47F1-8A43-FB35AC650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04850" y="806450"/>
            <a:ext cx="5592763" cy="5200650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8981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9" descr="090323_Lnu-se.png">
            <a:extLst>
              <a:ext uri="{FF2B5EF4-FFF2-40B4-BE49-F238E27FC236}">
                <a16:creationId xmlns:a16="http://schemas.microsoft.com/office/drawing/2014/main" id="{85731244-C1E5-4462-9CD9-9CABB20B3D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36887" y="4713549"/>
            <a:ext cx="2070228" cy="561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Content Placeholder 12" descr="090323_Lnu_Symbol.png">
            <a:extLst>
              <a:ext uri="{FF2B5EF4-FFF2-40B4-BE49-F238E27FC236}">
                <a16:creationId xmlns:a16="http://schemas.microsoft.com/office/drawing/2014/main" id="{35F4C14C-02D5-4FC7-BAE9-39BF276B48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23565" y="1448780"/>
            <a:ext cx="2096872" cy="2775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0351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Title Placeholder 1">
            <a:extLst>
              <a:ext uri="{FF2B5EF4-FFF2-40B4-BE49-F238E27FC236}">
                <a16:creationId xmlns:a16="http://schemas.microsoft.com/office/drawing/2014/main" id="{DC415B66-E80C-4D68-B3D0-3944F631D1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449388"/>
            <a:ext cx="7772400" cy="2151062"/>
          </a:xfrm>
        </p:spPr>
        <p:txBody>
          <a:bodyPr/>
          <a:lstStyle>
            <a:lvl1pPr>
              <a:lnSpc>
                <a:spcPts val="7500"/>
              </a:lnSpc>
              <a:defRPr sz="7500"/>
            </a:lvl1pPr>
          </a:lstStyle>
          <a:p>
            <a:pPr lvl="0"/>
            <a:r>
              <a:rPr lang="en-US" altLang="sv-SE" noProof="0"/>
              <a:t>Click to edit Master title style</a:t>
            </a:r>
          </a:p>
        </p:txBody>
      </p:sp>
      <p:sp>
        <p:nvSpPr>
          <p:cNvPr id="100356" name="Text Placeholder 2">
            <a:extLst>
              <a:ext uri="{FF2B5EF4-FFF2-40B4-BE49-F238E27FC236}">
                <a16:creationId xmlns:a16="http://schemas.microsoft.com/office/drawing/2014/main" id="{EEAC6984-A5D3-4223-83CD-8F04A70565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sv-SE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83445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2C8885-8892-4378-88B8-E4A7D1A4A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D81545-B23B-42B7-BBD3-46D8FC016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B2DEE88-E908-4908-9A7A-DE4B55F45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0ABE19B-DB79-400D-AE21-DAA9BE763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6DA2D24-6DED-4591-A61C-D9D439AEA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32149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89CE38-6808-4F74-B2E2-F1E2E8979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61C847-C224-4A3E-8860-260FDC126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674852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330CCAD-F9BC-4545-9FF6-C422A16F5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5D6ED4-514B-4401-AF98-E010D7311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C44A918-60C8-4B4D-AAB7-64B03C34C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8756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4A9B8E-598A-41D8-94B7-11378BDB9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85310C-F73F-409E-B452-E62D69364C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6438" y="1650999"/>
            <a:ext cx="3752850" cy="461331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67B4CC-C7A6-4632-AE2A-98B687B2C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1688" y="1650999"/>
            <a:ext cx="3752850" cy="461331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E9FFABF-3A7A-44FB-A5B8-F03545154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67BF071-2E16-4658-B1B9-082FE300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442532B-D2D3-4A3B-A692-5FE51F519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3553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35D2FF-F2EF-4F03-9607-650C37103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5914C83-F8DA-434A-86AC-92BF45A48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9EE0F89-6230-4935-86D2-93CBCB39E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75924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681B22-3F5F-49F3-B2E5-A405585576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E4BAC24-EEAB-45AF-B7D4-4C86FD2BD3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75924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086D61E-6563-437A-B5C3-0F3317651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D32D7C3-59CA-45E5-8AF5-FAD43173F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D0902F9-DFBB-4E53-8B11-0A7221875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567362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DCB9E5-C985-4A41-B507-4DDB87E95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8448DA3-8493-43D0-BBCD-C2EA8CA3F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9F90420-8D9B-4773-A833-65EBC50A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19F8367-5A5A-48FD-A3A5-731AABD3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41443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53E859F-92AD-4FFD-B12C-11CCCE63F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F34F9E9-CF85-4093-8C8E-F1964BF77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9C3823F-359A-4520-85A9-06E63D02A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22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2C8885-8892-4378-88B8-E4A7D1A4A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D81545-B23B-42B7-BBD3-46D8FC016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B2DEE88-E908-4908-9A7A-DE4B55F45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0ABE19B-DB79-400D-AE21-DAA9BE763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6DA2D24-6DED-4591-A61C-D9D439AEA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94271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679E70-0082-4C61-B1C7-E0C7FCA78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52D12D-DDBB-4B49-8189-2FE1786CE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527689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5696B2B-A1F5-42F9-BE2A-92649D82D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399"/>
            <a:ext cx="2949575" cy="420691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86E251-E237-48F3-A665-C028DF6CD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DBFDE46-85BC-4ABE-9B2B-D68A1B5AD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A52C3F6-880B-426A-8267-9CED7F434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2715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380E8C-3963-4841-902F-AF0F6C452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0C03D94-D9A9-49DD-B0A4-C3538EC60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527688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3F6D1A7-6427-4C30-AEFE-B5828DA0B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399"/>
            <a:ext cx="2949575" cy="420691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52C55F2-441D-4FBB-B74A-DB08EAAF9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FCEAA9E-DC21-4320-8E68-61B55D931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85D0A8B-3D24-4283-B3CE-8F7349507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744037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06F8F0-7162-4FCD-A03F-06346CD7A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94248D1-9FE5-42EB-96D1-46CB39D64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4580223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78D859D-1623-420A-8503-5B67033F79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450013" y="806450"/>
            <a:ext cx="1914525" cy="520065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98322CF-6F3D-47F1-8A43-FB35AC650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04850" y="806450"/>
            <a:ext cx="5592763" cy="5200650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305084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B328C6-431B-F640-8709-BE2A3A9D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15B4CDD-088C-8546-B84A-C70740DABC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0141CBE-8021-174C-B5A8-8B457699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98E3-BB10-3341-BF15-2BF7601DD97C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1063B7B-4CED-8F4A-ABF7-3EECDED2D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74774D0-879A-764C-AAF4-887F59769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88491-1653-AC47-A608-D4E59AEED2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66005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DA9C78-E66C-E64E-8E0C-6D5DCC2ED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8FC3C4E-F6B2-D349-9391-913262F88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9767057-2A37-CF4D-A769-5124821CB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98E3-BB10-3341-BF15-2BF7601DD97C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3B821D-F03B-3845-A845-8A90EF121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9EF1C71-2F92-6C46-8176-22E437DB2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88491-1653-AC47-A608-D4E59AEED2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51013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29AE1B-303E-F340-A4E2-ADBDF788C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392412A-34C2-964A-BFED-6F7B5FBD3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70DD0EC-2CF1-3444-951F-8E53DDFD8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98E3-BB10-3341-BF15-2BF7601DD97C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2210FD5-F1C3-744E-A5C2-FEE512424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541F779-4E7B-EE42-9C4D-BC0CFF0A3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88491-1653-AC47-A608-D4E59AEED2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43685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2AE354-61E1-7444-B18F-596F7E90A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0439C5-EACC-9844-A2B5-F5FEA5C828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F96BBAF-6667-AB4F-BEB6-58B18BDFB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A0F0BA0-3CA3-3D41-87CB-C2E6B2E6D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98E3-BB10-3341-BF15-2BF7601DD97C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571BA41-69A3-0A47-8BF3-CA853E53B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FAC87D8-F5D0-3A4B-9FD6-B6DD8413E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88491-1653-AC47-A608-D4E59AEED2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6675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1860B4-C01D-0C47-8560-E14D8D840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D799975-9809-9141-8163-AC5E60E49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EE9106B-C957-4144-AF89-FA5CFEC5A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1A1CE37-6D35-8146-809E-E635643BFF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4D20AD7-B155-DC4F-9F01-C86E86789F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0C9B030-E5EB-1944-94C8-ECEC261E8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98E3-BB10-3341-BF15-2BF7601DD97C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EA145CCD-E407-DF48-B01E-36C57F1F7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BB0BEF-F8AE-EF4B-8822-D2679AFDD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88491-1653-AC47-A608-D4E59AEED2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57388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190F1A-CB54-BB43-B85D-E6EC3B9E1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8143322-9D5F-0944-A152-FA36C9925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98E3-BB10-3341-BF15-2BF7601DD97C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8DBB8C1-8F62-704A-8734-553C9D61E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CE1CE35-9706-274E-8CD7-74B3E1D4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88491-1653-AC47-A608-D4E59AEED2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862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89CE38-6808-4F74-B2E2-F1E2E8979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61C847-C224-4A3E-8860-260FDC126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2080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330CCAD-F9BC-4545-9FF6-C422A16F5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5D6ED4-514B-4401-AF98-E010D7311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C44A918-60C8-4B4D-AAB7-64B03C34C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863633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1DBBD01-3698-6F42-8953-9489FAB04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98E3-BB10-3341-BF15-2BF7601DD97C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35B816D-A78B-A84D-B9BD-D06902FB2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DFEC7E0-4684-E04B-9CC7-F1A604919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88491-1653-AC47-A608-D4E59AEED2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36078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222412-819F-094B-996D-AB1407F0E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CA7BE84-8993-2D40-9469-53254060C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4075F92-3778-9549-9E02-4C73419D8C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C2756C6-0D6F-8C4F-92CB-A5537D45F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98E3-BB10-3341-BF15-2BF7601DD97C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DF19951-8A1D-DA49-8F30-FF31756D2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42C5C66-B1E2-344A-9325-0181315A9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88491-1653-AC47-A608-D4E59AEED2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33167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4F8173-24B5-BD43-A563-52F5919A7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F09F3D8-50AA-FB4B-8495-2D2CBD61E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0F6F66F-0A25-034F-BBAB-15F88BFB6F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6C0881D-5C4E-F14A-A2C1-8505880A9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98E3-BB10-3341-BF15-2BF7601DD97C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4EF5C6F-D900-A74D-8505-9F8B0FD44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444537D-0983-7F44-8196-2D827E77F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88491-1653-AC47-A608-D4E59AEED2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89635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020709-6D1E-D745-8975-C78F7A758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1BC79D5-0A30-4049-A8CC-22F7917EC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83641B0-F032-E643-ADFB-D593E82A9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98E3-BB10-3341-BF15-2BF7601DD97C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9B3FC09-3168-2A42-A466-E393B9FB9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33F9915-1291-7048-AB81-BB5547A21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88491-1653-AC47-A608-D4E59AEED2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65326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B084F18-6C2D-D345-AEC6-48E5E23140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7CEFFC8-0D74-1B40-BFC7-ED032F81A3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2127577-83A5-E44A-92B2-F6B8E5A3B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98E3-BB10-3341-BF15-2BF7601DD97C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426309B-020B-8740-83EA-89D3D0166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4EC65E-A8E0-4743-A394-7DF074D36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88491-1653-AC47-A608-D4E59AEED2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2343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4A9B8E-598A-41D8-94B7-11378BDB9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85310C-F73F-409E-B452-E62D69364C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6438" y="1651000"/>
            <a:ext cx="3752850" cy="414655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67B4CC-C7A6-4632-AE2A-98B687B2C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1688" y="1651000"/>
            <a:ext cx="3752850" cy="414655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E9FFABF-3A7A-44FB-A5B8-F03545154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67BF071-2E16-4658-B1B9-082FE300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442532B-D2D3-4A3B-A692-5FE51F519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4158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35D2FF-F2EF-4F03-9607-650C37103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5914C83-F8DA-434A-86AC-92BF45A48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9EE0F89-6230-4935-86D2-93CBCB39E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292475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681B22-3F5F-49F3-B2E5-A405585576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E4BAC24-EEAB-45AF-B7D4-4C86FD2BD3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292475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086D61E-6563-437A-B5C3-0F3317651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D32D7C3-59CA-45E5-8AF5-FAD43173F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D0902F9-DFBB-4E53-8B11-0A7221875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9907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DCB9E5-C985-4A41-B507-4DDB87E95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8448DA3-8493-43D0-BBCD-C2EA8CA3F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9F90420-8D9B-4773-A833-65EBC50A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19F8367-5A5A-48FD-A3A5-731AABD3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9268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53E859F-92AD-4FFD-B12C-11CCCE63F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F34F9E9-CF85-4093-8C8E-F1964BF77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9C3823F-359A-4520-85A9-06E63D02A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4467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679E70-0082-4C61-B1C7-E0C7FCA78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52D12D-DDBB-4B49-8189-2FE1786CE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10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5696B2B-A1F5-42F9-BE2A-92649D82D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7224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86E251-E237-48F3-A665-C028DF6CD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DBFDE46-85BC-4ABE-9B2B-D68A1B5AD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A52C3F6-880B-426A-8267-9CED7F434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70826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380E8C-3963-4841-902F-AF0F6C452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0C03D94-D9A9-49DD-B0A4-C3538EC60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10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3F6D1A7-6427-4C30-AEFE-B5828DA0B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7224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52C55F2-441D-4FBB-B74A-DB08EAAF9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FCEAA9E-DC21-4320-8E68-61B55D931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85D0A8B-3D24-4283-B3CE-8F7349507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9627-3329-4DE6-AC63-754435E16E8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1818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893C24-FF6C-427F-8EA7-FB7BDBB315F1}"/>
              </a:ext>
            </a:extLst>
          </p:cNvPr>
          <p:cNvCxnSpPr/>
          <p:nvPr/>
        </p:nvCxnSpPr>
        <p:spPr>
          <a:xfrm>
            <a:off x="714375" y="6072188"/>
            <a:ext cx="7643813" cy="158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283" name="Title Placeholder 1">
            <a:extLst>
              <a:ext uri="{FF2B5EF4-FFF2-40B4-BE49-F238E27FC236}">
                <a16:creationId xmlns:a16="http://schemas.microsoft.com/office/drawing/2014/main" id="{898ACD82-24E2-490D-BABA-5127D9F8037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04850" y="806450"/>
            <a:ext cx="76454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formatet för bakgrundsrubriken</a:t>
            </a:r>
            <a:endParaRPr lang="sv-SE" altLang="sv-SE"/>
          </a:p>
        </p:txBody>
      </p:sp>
      <p:sp>
        <p:nvSpPr>
          <p:cNvPr id="97284" name="Text Placeholder 2">
            <a:extLst>
              <a:ext uri="{FF2B5EF4-FFF2-40B4-BE49-F238E27FC236}">
                <a16:creationId xmlns:a16="http://schemas.microsoft.com/office/drawing/2014/main" id="{AFC07BE9-C9F9-4F87-B49D-9B68B41ADC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06438" y="1651000"/>
            <a:ext cx="7658100" cy="4136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  <a:endParaRPr lang="sv-SE" altLang="sv-SE"/>
          </a:p>
        </p:txBody>
      </p:sp>
      <p:pic>
        <p:nvPicPr>
          <p:cNvPr id="97285" name="Picture 5" descr="090323_Lnu_Wordmark_Kalmar_Växjö_påhäng_transparent">
            <a:extLst>
              <a:ext uri="{FF2B5EF4-FFF2-40B4-BE49-F238E27FC236}">
                <a16:creationId xmlns:a16="http://schemas.microsoft.com/office/drawing/2014/main" id="{B8E9F3E9-8974-4276-AC2E-9BD850B07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6299200"/>
            <a:ext cx="2924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6" name="Picture 6" descr="090323_Lnu_Symbol">
            <a:extLst>
              <a:ext uri="{FF2B5EF4-FFF2-40B4-BE49-F238E27FC236}">
                <a16:creationId xmlns:a16="http://schemas.microsoft.com/office/drawing/2014/main" id="{00C96DF5-943A-4F73-BB12-81D5565796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0" y="6207125"/>
            <a:ext cx="24923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4E1CA55-A1DE-4AC3-BB5C-BEBAC74CC2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4850" y="5797550"/>
            <a:ext cx="2054119" cy="286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E22728F-F791-418D-86DC-0DAFD7ADFB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797550"/>
            <a:ext cx="3086100" cy="286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38C8E46-72AA-4DFE-96A8-F5C4DAA2D5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327195" y="5797550"/>
            <a:ext cx="2037343" cy="286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B6BD9627-3329-4DE6-AC63-754435E16E83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hf sldNum="0" hdr="0" ftr="0" dt="0"/>
  <p:txStyles>
    <p:titleStyle>
      <a:lvl1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Title Placeholder 1">
            <a:extLst>
              <a:ext uri="{FF2B5EF4-FFF2-40B4-BE49-F238E27FC236}">
                <a16:creationId xmlns:a16="http://schemas.microsoft.com/office/drawing/2014/main" id="{898ACD82-24E2-490D-BABA-5127D9F8037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04850" y="806450"/>
            <a:ext cx="76454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Click to edit Master title style</a:t>
            </a:r>
          </a:p>
        </p:txBody>
      </p:sp>
      <p:sp>
        <p:nvSpPr>
          <p:cNvPr id="97284" name="Text Placeholder 2">
            <a:extLst>
              <a:ext uri="{FF2B5EF4-FFF2-40B4-BE49-F238E27FC236}">
                <a16:creationId xmlns:a16="http://schemas.microsoft.com/office/drawing/2014/main" id="{AFC07BE9-C9F9-4F87-B49D-9B68B41ADC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06438" y="1650999"/>
            <a:ext cx="7658100" cy="4613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Click to edit Master text styles</a:t>
            </a:r>
          </a:p>
          <a:p>
            <a:pPr lvl="1"/>
            <a:r>
              <a:rPr lang="sv-SE" altLang="sv-SE"/>
              <a:t>Second level</a:t>
            </a:r>
          </a:p>
          <a:p>
            <a:pPr lvl="2"/>
            <a:r>
              <a:rPr lang="sv-SE" altLang="sv-SE"/>
              <a:t>Third level</a:t>
            </a:r>
          </a:p>
          <a:p>
            <a:pPr lvl="3"/>
            <a:r>
              <a:rPr lang="sv-SE" altLang="sv-SE"/>
              <a:t>Fourth level</a:t>
            </a:r>
          </a:p>
          <a:p>
            <a:pPr lvl="4"/>
            <a:r>
              <a:rPr lang="sv-SE" altLang="sv-SE"/>
              <a:t>Fifth level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4E1CA55-A1DE-4AC3-BB5C-BEBAC74CC2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4850" y="6264315"/>
            <a:ext cx="2054119" cy="286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E22728F-F791-418D-86DC-0DAFD7ADFB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264315"/>
            <a:ext cx="3086100" cy="286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38C8E46-72AA-4DFE-96A8-F5C4DAA2D5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327195" y="6264315"/>
            <a:ext cx="2037343" cy="286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B6BD9627-3329-4DE6-AC63-754435E16E8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419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hf sldNum="0" hdr="0" ftr="0" dt="0"/>
  <p:txStyles>
    <p:titleStyle>
      <a:lvl1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l" rtl="0" eaLnBrk="0" fontAlgn="base" hangingPunct="0">
        <a:lnSpc>
          <a:spcPts val="2700"/>
        </a:lnSpc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D9A0D1F-7032-D14B-B1D3-2A199A3D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25140D2-8C07-D348-9FBF-B263D72C9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528779C-2D79-AF44-BBEB-B177CB271C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598E3-BB10-3341-BF15-2BF7601DD97C}" type="datetimeFigureOut">
              <a:rPr lang="sv-SE" smtClean="0"/>
              <a:t>2019-04-03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F21595E-18ED-9E44-B00A-544EF0B0B5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5D300E3-8487-F645-A987-1DDF2C2CE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88491-1653-AC47-A608-D4E59AEED2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5012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3A35C3-0593-4372-AF76-D492062B11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5760640"/>
          </a:xfrm>
        </p:spPr>
        <p:txBody>
          <a:bodyPr/>
          <a:lstStyle/>
          <a:p>
            <a:pPr algn="ctr"/>
            <a:r>
              <a:rPr lang="sv-SE" sz="3200" dirty="0" smtClean="0"/>
              <a:t/>
            </a:r>
            <a:br>
              <a:rPr lang="sv-SE" sz="3200" dirty="0" smtClean="0"/>
            </a:br>
            <a:r>
              <a:rPr lang="sv-SE" sz="3200" dirty="0"/>
              <a:t/>
            </a:r>
            <a:br>
              <a:rPr lang="sv-SE" sz="3200" dirty="0"/>
            </a:br>
            <a:r>
              <a:rPr lang="sv-SE" sz="3200" b="1" dirty="0" smtClean="0"/>
              <a:t>IT och informationssäkerhetsarbetet på Linnéuniversitetet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99EB56F-5B8A-429F-B249-FE7E19DD2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95328" y="6237312"/>
            <a:ext cx="5248672" cy="412204"/>
          </a:xfrm>
        </p:spPr>
        <p:txBody>
          <a:bodyPr/>
          <a:lstStyle/>
          <a:p>
            <a:r>
              <a:rPr lang="sv-SE" dirty="0" smtClean="0"/>
              <a:t>SUNET-dagarna våren 2019</a:t>
            </a:r>
          </a:p>
        </p:txBody>
      </p:sp>
    </p:spTree>
    <p:extLst>
      <p:ext uri="{BB962C8B-B14F-4D97-AF65-F5344CB8AC3E}">
        <p14:creationId xmlns:p14="http://schemas.microsoft.com/office/powerpoint/2010/main" val="345498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296" y="404664"/>
            <a:ext cx="7645400" cy="755650"/>
          </a:xfrm>
        </p:spPr>
        <p:txBody>
          <a:bodyPr/>
          <a:lstStyle/>
          <a:p>
            <a:pPr algn="ctr"/>
            <a:r>
              <a:rPr lang="sv-SE" dirty="0" smtClean="0"/>
              <a:t>Information och IT-säkerhet på Lnu</a:t>
            </a:r>
            <a:endParaRPr lang="sv-SE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3818035"/>
              </p:ext>
            </p:extLst>
          </p:nvPr>
        </p:nvGraphicFramePr>
        <p:xfrm>
          <a:off x="611560" y="1160314"/>
          <a:ext cx="8064894" cy="4644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ruta 3"/>
          <p:cNvSpPr txBox="1"/>
          <p:nvPr/>
        </p:nvSpPr>
        <p:spPr>
          <a:xfrm>
            <a:off x="3940320" y="1826746"/>
            <a:ext cx="1191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>
                <a:latin typeface="+mn-lt"/>
              </a:rPr>
              <a:t>Incident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4962555" y="3015209"/>
            <a:ext cx="15734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>
                <a:latin typeface="+mn-lt"/>
              </a:rPr>
              <a:t>IT-säkerhet</a:t>
            </a:r>
          </a:p>
          <a:p>
            <a:pPr algn="ctr"/>
            <a:r>
              <a:rPr lang="sv-SE" sz="1200" dirty="0" smtClean="0">
                <a:latin typeface="+mn-lt"/>
              </a:rPr>
              <a:t>      </a:t>
            </a:r>
            <a:endParaRPr lang="sv-SE" sz="1200" dirty="0">
              <a:latin typeface="+mn-lt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2483768" y="3015209"/>
            <a:ext cx="16193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>
                <a:latin typeface="+mn-lt"/>
              </a:rPr>
              <a:t>Förvaltning</a:t>
            </a:r>
          </a:p>
          <a:p>
            <a:pPr algn="ctr"/>
            <a:r>
              <a:rPr lang="sv-SE" sz="1200" dirty="0" smtClean="0">
                <a:latin typeface="+mn-lt"/>
              </a:rPr>
              <a:t>    </a:t>
            </a:r>
            <a:endParaRPr lang="sv-SE" sz="1200" dirty="0">
              <a:latin typeface="+mn-lt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3203848" y="4187839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 smtClean="0">
                <a:latin typeface="+mn-lt"/>
              </a:rPr>
              <a:t>Informations-säkerhet</a:t>
            </a:r>
            <a:endParaRPr lang="sv-SE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8745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Organisation</a:t>
            </a:r>
            <a:endParaRPr lang="en-US" dirty="0"/>
          </a:p>
        </p:txBody>
      </p:sp>
      <p:sp>
        <p:nvSpPr>
          <p:cNvPr id="6" name="textruta 5"/>
          <p:cNvSpPr txBox="1"/>
          <p:nvPr/>
        </p:nvSpPr>
        <p:spPr>
          <a:xfrm>
            <a:off x="704850" y="1268760"/>
            <a:ext cx="8043614" cy="50783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00000"/>
              </a:lnSpc>
            </a:pPr>
            <a:r>
              <a:rPr lang="sv-SE" b="1" dirty="0" smtClean="0">
                <a:latin typeface="+mn-lt"/>
              </a:rPr>
              <a:t>IT-incident: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>
                <a:latin typeface="+mn-lt"/>
              </a:rPr>
              <a:t>Normal och Major,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>
                <a:latin typeface="+mn-lt"/>
              </a:rPr>
              <a:t>IM (Incident Manager),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>
                <a:latin typeface="+mn-lt"/>
              </a:rPr>
              <a:t>Helpdesk och support på plats.</a:t>
            </a:r>
          </a:p>
          <a:p>
            <a:pPr>
              <a:lnSpc>
                <a:spcPct val="200000"/>
              </a:lnSpc>
            </a:pPr>
            <a:r>
              <a:rPr lang="sv-SE" b="1" dirty="0" smtClean="0">
                <a:latin typeface="+mn-lt"/>
              </a:rPr>
              <a:t>IT-säkerhet: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>
                <a:latin typeface="+mn-lt"/>
              </a:rPr>
              <a:t>IT-säkerhetsgrupp,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>
                <a:latin typeface="+mn-lt"/>
              </a:rPr>
              <a:t>IT-krisgrupp,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>
                <a:latin typeface="+mn-lt"/>
              </a:rPr>
              <a:t>IRT (Incident Respons Team</a:t>
            </a:r>
            <a:r>
              <a:rPr lang="sv-SE" dirty="0" smtClean="0">
                <a:latin typeface="+mn-lt"/>
              </a:rPr>
              <a:t>),</a:t>
            </a:r>
            <a:endParaRPr lang="sv-SE" dirty="0">
              <a:latin typeface="+mn-lt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>
                <a:latin typeface="+mn-lt"/>
              </a:rPr>
              <a:t>IT-säkerhetskoordinator </a:t>
            </a:r>
            <a:r>
              <a:rPr lang="sv-SE" dirty="0">
                <a:latin typeface="+mn-lt"/>
              </a:rPr>
              <a:t>(</a:t>
            </a:r>
            <a:r>
              <a:rPr lang="sv-SE" dirty="0" smtClean="0">
                <a:latin typeface="+mn-lt"/>
              </a:rPr>
              <a:t>IT-säkerhetsplan),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>
                <a:latin typeface="+mn-lt"/>
              </a:rPr>
              <a:t>IT </a:t>
            </a:r>
            <a:r>
              <a:rPr lang="sv-SE" dirty="0">
                <a:latin typeface="+mn-lt"/>
              </a:rPr>
              <a:t>Incident-rapportör till </a:t>
            </a:r>
            <a:r>
              <a:rPr lang="sv-SE" dirty="0" smtClean="0">
                <a:latin typeface="+mn-lt"/>
              </a:rPr>
              <a:t>MSB.</a:t>
            </a:r>
            <a:endParaRPr lang="sv-SE" dirty="0">
              <a:latin typeface="+mn-lt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sv-SE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772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Organisation</a:t>
            </a: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691457" y="1186943"/>
            <a:ext cx="8043614" cy="410881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00000"/>
              </a:lnSpc>
            </a:pPr>
            <a:r>
              <a:rPr lang="sv-SE" b="1" dirty="0" smtClean="0">
                <a:latin typeface="+mn-lt"/>
              </a:rPr>
              <a:t>Informationssäkerhet:</a:t>
            </a:r>
            <a:endParaRPr lang="sv-SE" dirty="0" smtClean="0">
              <a:latin typeface="+mn-lt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>
                <a:latin typeface="+mn-lt"/>
              </a:rPr>
              <a:t>Informationssäkerhetsgrupp,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>
                <a:latin typeface="+mn-lt"/>
              </a:rPr>
              <a:t>Informationssäkerhetskoordinator,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>
                <a:latin typeface="+mn-lt"/>
              </a:rPr>
              <a:t>Dataskyddsombud (Enligt lag</a:t>
            </a:r>
            <a:r>
              <a:rPr lang="sv-SE" dirty="0" smtClean="0">
                <a:latin typeface="+mn-lt"/>
              </a:rPr>
              <a:t>),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>
                <a:latin typeface="+mn-lt"/>
              </a:rPr>
              <a:t>Dataskyddsgrupp (För utvalda strategiska system),</a:t>
            </a:r>
            <a:endParaRPr lang="sv-SE" dirty="0">
              <a:latin typeface="+mn-lt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>
                <a:latin typeface="+mn-lt"/>
              </a:rPr>
              <a:t>Rapportör </a:t>
            </a:r>
            <a:r>
              <a:rPr lang="sv-SE" dirty="0">
                <a:latin typeface="+mn-lt"/>
              </a:rPr>
              <a:t>personuppgiftsincident (Datainspektionen</a:t>
            </a:r>
            <a:r>
              <a:rPr lang="sv-SE" dirty="0" smtClean="0">
                <a:latin typeface="+mn-lt"/>
              </a:rPr>
              <a:t>).</a:t>
            </a:r>
            <a:endParaRPr lang="sv-SE" dirty="0">
              <a:latin typeface="+mn-lt"/>
            </a:endParaRPr>
          </a:p>
          <a:p>
            <a:pPr>
              <a:lnSpc>
                <a:spcPct val="200000"/>
              </a:lnSpc>
            </a:pPr>
            <a:r>
              <a:rPr lang="sv-SE" b="1" dirty="0" smtClean="0">
                <a:latin typeface="+mn-lt"/>
              </a:rPr>
              <a:t>Förvaltning (PM3):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>
                <a:latin typeface="+mn-lt"/>
              </a:rPr>
              <a:t>Förvaltningsledare Verksamhet (Säkerhet i förvaltningsplan)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>
                <a:latin typeface="+mn-lt"/>
              </a:rPr>
              <a:t>Förvaltningsledare Teknik (Säkerhet i förvaltningsplan)  </a:t>
            </a:r>
          </a:p>
        </p:txBody>
      </p:sp>
    </p:spTree>
    <p:extLst>
      <p:ext uri="{BB962C8B-B14F-4D97-AF65-F5344CB8AC3E}">
        <p14:creationId xmlns:p14="http://schemas.microsoft.com/office/powerpoint/2010/main" val="67681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Vänster-höger-pil 194"/>
          <p:cNvSpPr/>
          <p:nvPr/>
        </p:nvSpPr>
        <p:spPr>
          <a:xfrm>
            <a:off x="3179024" y="2669443"/>
            <a:ext cx="3109794" cy="288032"/>
          </a:xfrm>
          <a:prstGeom prst="leftRightArrow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75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A21F58F-80C9-B842-8FE1-AD83FABB7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03" y="48803"/>
            <a:ext cx="7886700" cy="704611"/>
          </a:xfrm>
        </p:spPr>
        <p:txBody>
          <a:bodyPr>
            <a:normAutofit/>
          </a:bodyPr>
          <a:lstStyle/>
          <a:p>
            <a:pPr algn="ctr"/>
            <a:r>
              <a:rPr lang="sv-SE" sz="2000" b="1" dirty="0"/>
              <a:t>Organisationsplan för IT- och informationssäkerhet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78B0D21-81BE-6A40-A301-E46C86680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403" y="2091842"/>
            <a:ext cx="7886700" cy="4351338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</p:txBody>
      </p:sp>
      <p:sp>
        <p:nvSpPr>
          <p:cNvPr id="6" name="Rektangel med rundade hörn 5">
            <a:extLst>
              <a:ext uri="{FF2B5EF4-FFF2-40B4-BE49-F238E27FC236}">
                <a16:creationId xmlns:a16="http://schemas.microsoft.com/office/drawing/2014/main" id="{497D6B90-23DF-2C44-881B-30D2EC7B1E0F}"/>
              </a:ext>
            </a:extLst>
          </p:cNvPr>
          <p:cNvSpPr/>
          <p:nvPr/>
        </p:nvSpPr>
        <p:spPr>
          <a:xfrm>
            <a:off x="220679" y="920983"/>
            <a:ext cx="8628496" cy="38342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sv-SE" sz="1600" dirty="0" smtClean="0">
                <a:solidFill>
                  <a:schemeClr val="tx1"/>
                </a:solidFill>
                <a:latin typeface="Calibri" panose="020F0502020204030204"/>
              </a:rPr>
              <a:t>Övergripande säkerhetsorganisation</a:t>
            </a:r>
            <a:endParaRPr lang="sv-SE" sz="1600" dirty="0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12" name="Rektangel med rundade hörn 11">
            <a:extLst>
              <a:ext uri="{FF2B5EF4-FFF2-40B4-BE49-F238E27FC236}">
                <a16:creationId xmlns:a16="http://schemas.microsoft.com/office/drawing/2014/main" id="{D4E0BD79-51B7-C145-9A91-4AA2901D9326}"/>
              </a:ext>
            </a:extLst>
          </p:cNvPr>
          <p:cNvSpPr/>
          <p:nvPr/>
        </p:nvSpPr>
        <p:spPr>
          <a:xfrm>
            <a:off x="251520" y="2256609"/>
            <a:ext cx="2849374" cy="70729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sv-SE" sz="1350" b="1" dirty="0">
                <a:solidFill>
                  <a:schemeClr val="bg1"/>
                </a:solidFill>
                <a:latin typeface="Calibri" panose="020F0502020204030204"/>
              </a:rPr>
              <a:t>I</a:t>
            </a:r>
            <a:r>
              <a:rPr lang="sv-SE" sz="1350" b="1" dirty="0" smtClean="0">
                <a:solidFill>
                  <a:schemeClr val="bg1"/>
                </a:solidFill>
                <a:latin typeface="Calibri" panose="020F0502020204030204"/>
              </a:rPr>
              <a:t>nformationssäkerhetsgrupp</a:t>
            </a:r>
            <a:endParaRPr lang="sv-SE" sz="1350" dirty="0">
              <a:solidFill>
                <a:schemeClr val="bg1"/>
              </a:solidFill>
              <a:latin typeface="Calibri" panose="020F0502020204030204"/>
            </a:endParaRPr>
          </a:p>
        </p:txBody>
      </p:sp>
      <p:sp>
        <p:nvSpPr>
          <p:cNvPr id="14" name="Rektangel med rundade hörn 13">
            <a:extLst>
              <a:ext uri="{FF2B5EF4-FFF2-40B4-BE49-F238E27FC236}">
                <a16:creationId xmlns:a16="http://schemas.microsoft.com/office/drawing/2014/main" id="{A8482935-235C-AA4B-93D5-5526BCA42116}"/>
              </a:ext>
            </a:extLst>
          </p:cNvPr>
          <p:cNvSpPr/>
          <p:nvPr/>
        </p:nvSpPr>
        <p:spPr>
          <a:xfrm>
            <a:off x="3227578" y="1418627"/>
            <a:ext cx="2614698" cy="8846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sv-SE" sz="1350" b="1" dirty="0">
                <a:solidFill>
                  <a:schemeClr val="bg1"/>
                </a:solidFill>
                <a:latin typeface="Calibri" panose="020F0502020204030204"/>
              </a:rPr>
              <a:t>Styrgrupp för IT- och </a:t>
            </a:r>
            <a:r>
              <a:rPr lang="sv-SE" sz="1350" b="1" dirty="0" smtClean="0">
                <a:solidFill>
                  <a:schemeClr val="bg1"/>
                </a:solidFill>
                <a:latin typeface="Calibri" panose="020F0502020204030204"/>
              </a:rPr>
              <a:t>informationssäkerhet</a:t>
            </a:r>
            <a:endParaRPr lang="sv-SE" sz="1350" dirty="0">
              <a:solidFill>
                <a:schemeClr val="bg1"/>
              </a:solidFill>
              <a:latin typeface="Calibri" panose="020F0502020204030204"/>
            </a:endParaRPr>
          </a:p>
        </p:txBody>
      </p:sp>
      <p:sp>
        <p:nvSpPr>
          <p:cNvPr id="16" name="Rektangel med rundade hörn 15">
            <a:extLst>
              <a:ext uri="{FF2B5EF4-FFF2-40B4-BE49-F238E27FC236}">
                <a16:creationId xmlns:a16="http://schemas.microsoft.com/office/drawing/2014/main" id="{612108FC-BC6A-2D49-8D95-77A506D891E2}"/>
              </a:ext>
            </a:extLst>
          </p:cNvPr>
          <p:cNvSpPr/>
          <p:nvPr/>
        </p:nvSpPr>
        <p:spPr>
          <a:xfrm>
            <a:off x="6387380" y="2303230"/>
            <a:ext cx="2439304" cy="61642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sv-SE" sz="1350" b="1" dirty="0" smtClean="0">
                <a:solidFill>
                  <a:schemeClr val="bg1"/>
                </a:solidFill>
                <a:latin typeface="Calibri" panose="020F0502020204030204"/>
              </a:rPr>
              <a:t>IT-säkerhetsgrupp</a:t>
            </a:r>
            <a:endParaRPr lang="sv-SE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ktangel med rundade hörn 17">
            <a:extLst>
              <a:ext uri="{FF2B5EF4-FFF2-40B4-BE49-F238E27FC236}">
                <a16:creationId xmlns:a16="http://schemas.microsoft.com/office/drawing/2014/main" id="{6A694E05-A3D6-A54C-AD4E-AF53D3242510}"/>
              </a:ext>
            </a:extLst>
          </p:cNvPr>
          <p:cNvSpPr/>
          <p:nvPr/>
        </p:nvSpPr>
        <p:spPr>
          <a:xfrm>
            <a:off x="3453715" y="3235015"/>
            <a:ext cx="2614982" cy="65545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sv-SE" sz="1350" b="1" dirty="0">
                <a:solidFill>
                  <a:schemeClr val="bg1"/>
                </a:solidFill>
                <a:latin typeface="Calibri" panose="020F0502020204030204"/>
              </a:rPr>
              <a:t>Dataskyddsombud</a:t>
            </a:r>
            <a:r>
              <a:rPr lang="sv-SE" sz="1350" b="1" dirty="0">
                <a:solidFill>
                  <a:srgbClr val="FF0000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20" name="Rektangel med rundade hörn 19">
            <a:extLst>
              <a:ext uri="{FF2B5EF4-FFF2-40B4-BE49-F238E27FC236}">
                <a16:creationId xmlns:a16="http://schemas.microsoft.com/office/drawing/2014/main" id="{C84C33BF-1A56-644F-8F3A-B77C9E31A09A}"/>
              </a:ext>
            </a:extLst>
          </p:cNvPr>
          <p:cNvSpPr/>
          <p:nvPr/>
        </p:nvSpPr>
        <p:spPr>
          <a:xfrm>
            <a:off x="262945" y="3230136"/>
            <a:ext cx="2796887" cy="665213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sv-SE" sz="1350" b="1" dirty="0" smtClean="0">
                <a:solidFill>
                  <a:schemeClr val="bg1"/>
                </a:solidFill>
                <a:latin typeface="Calibri" panose="020F0502020204030204"/>
              </a:rPr>
              <a:t>Informationssäkerhetskoordinator</a:t>
            </a:r>
          </a:p>
        </p:txBody>
      </p:sp>
      <p:sp>
        <p:nvSpPr>
          <p:cNvPr id="22" name="Rektangel med rundade hörn 21">
            <a:extLst>
              <a:ext uri="{FF2B5EF4-FFF2-40B4-BE49-F238E27FC236}">
                <a16:creationId xmlns:a16="http://schemas.microsoft.com/office/drawing/2014/main" id="{7BC86838-5E04-144A-983D-37C5E8741B29}"/>
              </a:ext>
            </a:extLst>
          </p:cNvPr>
          <p:cNvSpPr/>
          <p:nvPr/>
        </p:nvSpPr>
        <p:spPr>
          <a:xfrm>
            <a:off x="6396743" y="3259264"/>
            <a:ext cx="2420577" cy="606954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sv-SE" sz="1350" b="1" dirty="0">
                <a:solidFill>
                  <a:schemeClr val="bg1"/>
                </a:solidFill>
                <a:latin typeface="Calibri" panose="020F0502020204030204"/>
              </a:rPr>
              <a:t>IT-säkerhetskoordinator </a:t>
            </a:r>
          </a:p>
        </p:txBody>
      </p:sp>
      <p:sp>
        <p:nvSpPr>
          <p:cNvPr id="24" name="Rektangel med rundade hörn 23">
            <a:extLst>
              <a:ext uri="{FF2B5EF4-FFF2-40B4-BE49-F238E27FC236}">
                <a16:creationId xmlns:a16="http://schemas.microsoft.com/office/drawing/2014/main" id="{ECA13595-AB45-CD40-9808-71EEF30455D8}"/>
              </a:ext>
            </a:extLst>
          </p:cNvPr>
          <p:cNvSpPr/>
          <p:nvPr/>
        </p:nvSpPr>
        <p:spPr>
          <a:xfrm>
            <a:off x="2342468" y="5044745"/>
            <a:ext cx="2331986" cy="64315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sv-SE" sz="1350" dirty="0" smtClean="0">
                <a:solidFill>
                  <a:schemeClr val="bg1"/>
                </a:solidFill>
                <a:latin typeface="Calibri" panose="020F0502020204030204"/>
              </a:rPr>
              <a:t>Dataskyddssamordnare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sv-SE" sz="1350" dirty="0" smtClean="0">
                <a:solidFill>
                  <a:schemeClr val="bg1"/>
                </a:solidFill>
                <a:latin typeface="Calibri" panose="020F0502020204030204"/>
              </a:rPr>
              <a:t>(Under uppbyggnad)</a:t>
            </a:r>
            <a:endParaRPr lang="sv-SE" sz="1350" dirty="0">
              <a:solidFill>
                <a:schemeClr val="bg1"/>
              </a:solidFill>
              <a:latin typeface="Calibri" panose="020F0502020204030204"/>
            </a:endParaRPr>
          </a:p>
        </p:txBody>
      </p:sp>
      <p:sp>
        <p:nvSpPr>
          <p:cNvPr id="26" name="Rektangel med rundade hörn 25">
            <a:extLst>
              <a:ext uri="{FF2B5EF4-FFF2-40B4-BE49-F238E27FC236}">
                <a16:creationId xmlns:a16="http://schemas.microsoft.com/office/drawing/2014/main" id="{014BE4BA-15E2-534F-B0B5-14EA1B176728}"/>
              </a:ext>
            </a:extLst>
          </p:cNvPr>
          <p:cNvSpPr/>
          <p:nvPr/>
        </p:nvSpPr>
        <p:spPr>
          <a:xfrm>
            <a:off x="4829892" y="5054320"/>
            <a:ext cx="2254100" cy="63584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sv-SE" sz="1350" dirty="0" smtClean="0">
                <a:solidFill>
                  <a:schemeClr val="bg1"/>
                </a:solidFill>
                <a:latin typeface="Calibri" panose="020F0502020204030204"/>
              </a:rPr>
              <a:t>Dataskyddsgrupp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sv-SE" sz="1350" dirty="0" smtClean="0">
                <a:solidFill>
                  <a:schemeClr val="bg1"/>
                </a:solidFill>
                <a:latin typeface="Calibri" panose="020F0502020204030204"/>
              </a:rPr>
              <a:t>(Strategiska system)              </a:t>
            </a:r>
            <a:endParaRPr lang="sv-SE" sz="1350" dirty="0">
              <a:solidFill>
                <a:schemeClr val="bg1"/>
              </a:solidFill>
              <a:latin typeface="Calibri" panose="020F0502020204030204"/>
            </a:endParaRPr>
          </a:p>
        </p:txBody>
      </p:sp>
      <p:cxnSp>
        <p:nvCxnSpPr>
          <p:cNvPr id="66" name="Vinklad koppling 65"/>
          <p:cNvCxnSpPr>
            <a:stCxn id="14" idx="1"/>
            <a:endCxn id="12" idx="0"/>
          </p:cNvCxnSpPr>
          <p:nvPr/>
        </p:nvCxnSpPr>
        <p:spPr>
          <a:xfrm rot="10800000" flipV="1">
            <a:off x="1676208" y="1860927"/>
            <a:ext cx="1551371" cy="395681"/>
          </a:xfrm>
          <a:prstGeom prst="bentConnector2">
            <a:avLst/>
          </a:prstGeom>
          <a:ln w="381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Vinklad koppling 24"/>
          <p:cNvCxnSpPr>
            <a:stCxn id="16" idx="0"/>
            <a:endCxn id="14" idx="3"/>
          </p:cNvCxnSpPr>
          <p:nvPr/>
        </p:nvCxnSpPr>
        <p:spPr>
          <a:xfrm rot="16200000" flipV="1">
            <a:off x="6503503" y="1199701"/>
            <a:ext cx="442302" cy="1764756"/>
          </a:xfrm>
          <a:prstGeom prst="bentConnector2">
            <a:avLst/>
          </a:prstGeom>
          <a:ln w="381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Vinklad koppling 28"/>
          <p:cNvCxnSpPr>
            <a:stCxn id="18" idx="0"/>
            <a:endCxn id="12" idx="3"/>
          </p:cNvCxnSpPr>
          <p:nvPr/>
        </p:nvCxnSpPr>
        <p:spPr>
          <a:xfrm rot="16200000" flipV="1">
            <a:off x="3618670" y="2092479"/>
            <a:ext cx="624760" cy="1660312"/>
          </a:xfrm>
          <a:prstGeom prst="bentConnector2">
            <a:avLst/>
          </a:prstGeom>
          <a:ln w="381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Vinklad koppling 45"/>
          <p:cNvCxnSpPr>
            <a:stCxn id="18" idx="1"/>
            <a:endCxn id="20" idx="3"/>
          </p:cNvCxnSpPr>
          <p:nvPr/>
        </p:nvCxnSpPr>
        <p:spPr>
          <a:xfrm rot="10800000" flipV="1">
            <a:off x="3059833" y="3562741"/>
            <a:ext cx="393883" cy="1"/>
          </a:xfrm>
          <a:prstGeom prst="bentConnector3">
            <a:avLst>
              <a:gd name="adj1" fmla="val 50000"/>
            </a:avLst>
          </a:prstGeom>
          <a:ln w="381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Vinklad koppling 61"/>
          <p:cNvCxnSpPr>
            <a:stCxn id="18" idx="2"/>
            <a:endCxn id="24" idx="3"/>
          </p:cNvCxnSpPr>
          <p:nvPr/>
        </p:nvCxnSpPr>
        <p:spPr>
          <a:xfrm rot="5400000">
            <a:off x="3979904" y="4585019"/>
            <a:ext cx="1475852" cy="86752"/>
          </a:xfrm>
          <a:prstGeom prst="bentConnector2">
            <a:avLst/>
          </a:prstGeom>
          <a:ln w="381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Vinklad koppling 91"/>
          <p:cNvCxnSpPr>
            <a:stCxn id="22" idx="1"/>
            <a:endCxn id="18" idx="3"/>
          </p:cNvCxnSpPr>
          <p:nvPr/>
        </p:nvCxnSpPr>
        <p:spPr>
          <a:xfrm rot="10800000" flipV="1">
            <a:off x="6068697" y="3562740"/>
            <a:ext cx="328046" cy="1"/>
          </a:xfrm>
          <a:prstGeom prst="bentConnector3">
            <a:avLst>
              <a:gd name="adj1" fmla="val 50000"/>
            </a:avLst>
          </a:prstGeom>
          <a:ln w="381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Rak koppling 126"/>
          <p:cNvCxnSpPr>
            <a:stCxn id="6" idx="2"/>
            <a:endCxn id="14" idx="0"/>
          </p:cNvCxnSpPr>
          <p:nvPr/>
        </p:nvCxnSpPr>
        <p:spPr>
          <a:xfrm>
            <a:off x="4534927" y="1304409"/>
            <a:ext cx="0" cy="11421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ktangel med rundade hörn 139"/>
          <p:cNvSpPr/>
          <p:nvPr/>
        </p:nvSpPr>
        <p:spPr>
          <a:xfrm>
            <a:off x="268868" y="5977509"/>
            <a:ext cx="8580308" cy="28991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>
                <a:solidFill>
                  <a:schemeClr val="tx1"/>
                </a:solidFill>
              </a:rPr>
              <a:t>S</a:t>
            </a:r>
            <a:r>
              <a:rPr lang="sv-SE" sz="1400" b="1" dirty="0" smtClean="0">
                <a:solidFill>
                  <a:schemeClr val="tx1"/>
                </a:solidFill>
              </a:rPr>
              <a:t>upport</a:t>
            </a:r>
            <a:endParaRPr lang="sv-SE" sz="1400" b="1" dirty="0">
              <a:solidFill>
                <a:schemeClr val="tx1"/>
              </a:solidFill>
            </a:endParaRPr>
          </a:p>
        </p:txBody>
      </p:sp>
      <p:sp>
        <p:nvSpPr>
          <p:cNvPr id="166" name="Rektangel med rundade hörn 165"/>
          <p:cNvSpPr/>
          <p:nvPr/>
        </p:nvSpPr>
        <p:spPr>
          <a:xfrm>
            <a:off x="268868" y="6352984"/>
            <a:ext cx="8580308" cy="31637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smtClean="0">
                <a:solidFill>
                  <a:schemeClr val="tx1"/>
                </a:solidFill>
              </a:rPr>
              <a:t>Förvaltning (PM3)</a:t>
            </a:r>
            <a:endParaRPr lang="sv-SE" sz="1400" b="1" dirty="0">
              <a:solidFill>
                <a:schemeClr val="tx1"/>
              </a:solidFill>
            </a:endParaRPr>
          </a:p>
        </p:txBody>
      </p:sp>
      <p:cxnSp>
        <p:nvCxnSpPr>
          <p:cNvPr id="168" name="Vinklad koppling 167"/>
          <p:cNvCxnSpPr>
            <a:stCxn id="18" idx="2"/>
            <a:endCxn id="26" idx="1"/>
          </p:cNvCxnSpPr>
          <p:nvPr/>
        </p:nvCxnSpPr>
        <p:spPr>
          <a:xfrm rot="16200000" flipH="1">
            <a:off x="4054662" y="4597013"/>
            <a:ext cx="1481775" cy="68686"/>
          </a:xfrm>
          <a:prstGeom prst="bentConnector2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Rak koppling 186"/>
          <p:cNvCxnSpPr>
            <a:stCxn id="12" idx="2"/>
            <a:endCxn id="20" idx="0"/>
          </p:cNvCxnSpPr>
          <p:nvPr/>
        </p:nvCxnSpPr>
        <p:spPr>
          <a:xfrm flipH="1">
            <a:off x="1661389" y="2963900"/>
            <a:ext cx="14818" cy="2662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Rak koppling 187"/>
          <p:cNvCxnSpPr>
            <a:stCxn id="16" idx="2"/>
            <a:endCxn id="22" idx="0"/>
          </p:cNvCxnSpPr>
          <p:nvPr/>
        </p:nvCxnSpPr>
        <p:spPr>
          <a:xfrm>
            <a:off x="7607032" y="2919650"/>
            <a:ext cx="0" cy="3396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Upp-ned 195"/>
          <p:cNvSpPr/>
          <p:nvPr/>
        </p:nvSpPr>
        <p:spPr>
          <a:xfrm>
            <a:off x="7405477" y="3951780"/>
            <a:ext cx="432048" cy="2576961"/>
          </a:xfrm>
          <a:prstGeom prst="upDownArrow">
            <a:avLst/>
          </a:prstGeom>
          <a:gradFill flip="none" rotWithShape="1">
            <a:gsLst>
              <a:gs pos="0">
                <a:srgbClr val="F4B183">
                  <a:lumMod val="86000"/>
                </a:srgbClr>
              </a:gs>
              <a:gs pos="67000">
                <a:schemeClr val="accent3">
                  <a:lumMod val="0"/>
                  <a:lumOff val="100000"/>
                </a:schemeClr>
              </a:gs>
              <a:gs pos="100000">
                <a:schemeClr val="accent4">
                  <a:lumMod val="75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7" name="Upp-ned 196"/>
          <p:cNvSpPr/>
          <p:nvPr/>
        </p:nvSpPr>
        <p:spPr>
          <a:xfrm>
            <a:off x="1390211" y="4862027"/>
            <a:ext cx="432048" cy="1666713"/>
          </a:xfrm>
          <a:prstGeom prst="upDownArrow">
            <a:avLst/>
          </a:prstGeom>
          <a:gradFill flip="none" rotWithShape="1">
            <a:gsLst>
              <a:gs pos="0">
                <a:srgbClr val="F4B183"/>
              </a:gs>
              <a:gs pos="68000">
                <a:schemeClr val="accent3">
                  <a:lumMod val="0"/>
                  <a:lumOff val="100000"/>
                </a:schemeClr>
              </a:gs>
              <a:gs pos="100000">
                <a:schemeClr val="accent6">
                  <a:lumMod val="75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Rektangel med rundade hörn 37">
            <a:extLst>
              <a:ext uri="{FF2B5EF4-FFF2-40B4-BE49-F238E27FC236}">
                <a16:creationId xmlns:a16="http://schemas.microsoft.com/office/drawing/2014/main" id="{ECA13595-AB45-CD40-9808-71EEF30455D8}"/>
              </a:ext>
            </a:extLst>
          </p:cNvPr>
          <p:cNvSpPr/>
          <p:nvPr/>
        </p:nvSpPr>
        <p:spPr>
          <a:xfrm>
            <a:off x="251520" y="4174701"/>
            <a:ext cx="2827728" cy="58474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sv-SE" sz="1350" dirty="0" smtClean="0">
                <a:solidFill>
                  <a:schemeClr val="bg1"/>
                </a:solidFill>
                <a:latin typeface="Calibri" panose="020F0502020204030204"/>
              </a:rPr>
              <a:t>Informationssäkerhetsombud</a:t>
            </a:r>
          </a:p>
        </p:txBody>
      </p:sp>
      <p:cxnSp>
        <p:nvCxnSpPr>
          <p:cNvPr id="41" name="Rak koppling 40"/>
          <p:cNvCxnSpPr>
            <a:stCxn id="38" idx="0"/>
            <a:endCxn id="20" idx="2"/>
          </p:cNvCxnSpPr>
          <p:nvPr/>
        </p:nvCxnSpPr>
        <p:spPr>
          <a:xfrm flipH="1" flipV="1">
            <a:off x="1661389" y="3895349"/>
            <a:ext cx="3995" cy="2793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287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1760" y="1124744"/>
            <a:ext cx="4536504" cy="4596888"/>
          </a:xfrm>
          <a:prstGeom prst="rect">
            <a:avLst/>
          </a:prstGeom>
        </p:spPr>
      </p:pic>
      <p:sp>
        <p:nvSpPr>
          <p:cNvPr id="2" name="textruta 1"/>
          <p:cNvSpPr txBox="1"/>
          <p:nvPr/>
        </p:nvSpPr>
        <p:spPr>
          <a:xfrm>
            <a:off x="3131840" y="332656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Kronologiskt beroende</a:t>
            </a:r>
            <a:endParaRPr lang="sv-SE" sz="2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96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Aktiviteter nu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98500" y="1176624"/>
            <a:ext cx="7905948" cy="413603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sv-SE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/>
              <a:t>Ny nätstruktur, ökad segmentering,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/>
              <a:t>Ny teknisk plattform för nätanalys,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/>
              <a:t>Ökat klientskydd (bättre utnyttjande av befintliga lösningar),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/>
              <a:t>Effektivare och enklare uppdateringar,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/>
              <a:t>Ökad användning av certifikat och kryptering,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/>
              <a:t>Ökade aktiviteter gällande informationssäkerhet (t.ex. </a:t>
            </a:r>
            <a:r>
              <a:rPr lang="sv-SE" dirty="0" smtClean="0"/>
              <a:t>dataskyddssamordnare</a:t>
            </a:r>
            <a:r>
              <a:rPr lang="sv-SE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14423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Utmaningar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04850" y="1562100"/>
            <a:ext cx="8208912" cy="4136030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/>
              <a:t>O</a:t>
            </a:r>
            <a:r>
              <a:rPr lang="sv-SE" dirty="0" smtClean="0"/>
              <a:t>ptimerar IT- och informationssäkerhetsarbetet utifrån tilldelade resurser.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/>
              <a:t>M</a:t>
            </a:r>
            <a:r>
              <a:rPr lang="sv-SE" dirty="0" smtClean="0"/>
              <a:t>obila enheter.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/>
              <a:t>Ökade krav på identifiering och autentisering.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/>
              <a:t>En ökad digitalisering i verksamheten.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/>
              <a:t>Hitta lösningar för kommande teknisk utveckling.</a:t>
            </a:r>
            <a:endParaRPr lang="sv-SE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v-SE" dirty="0" smtClean="0"/>
              <a:t>Hantera nuvarande och kommande lagstiftning.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126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899592" y="5517232"/>
            <a:ext cx="7556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>
                <a:latin typeface="+mn-lt"/>
              </a:rPr>
              <a:t>IT-säkerhetskoordinator </a:t>
            </a:r>
            <a:r>
              <a:rPr lang="sv-SE" b="1" i="1" dirty="0" smtClean="0">
                <a:latin typeface="+mn-lt"/>
              </a:rPr>
              <a:t>Anders Helgesson      </a:t>
            </a:r>
            <a:r>
              <a:rPr lang="sv-SE" dirty="0" smtClean="0">
                <a:latin typeface="+mn-lt"/>
              </a:rPr>
              <a:t>e-post: </a:t>
            </a:r>
            <a:r>
              <a:rPr lang="sv-SE" b="1" i="1" dirty="0" smtClean="0">
                <a:latin typeface="+mn-lt"/>
              </a:rPr>
              <a:t>anders.helgesson@lnu.se</a:t>
            </a:r>
            <a:endParaRPr lang="sv-SE" b="1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3494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nnéuniversitetet">
  <a:themeElements>
    <a:clrScheme name="Småland">
      <a:dk1>
        <a:sysClr val="windowText" lastClr="000000"/>
      </a:dk1>
      <a:lt1>
        <a:sysClr val="window" lastClr="FFFFFF"/>
      </a:lt1>
      <a:dk2>
        <a:srgbClr val="747474"/>
      </a:dk2>
      <a:lt2>
        <a:srgbClr val="FFFFFF"/>
      </a:lt2>
      <a:accent1>
        <a:srgbClr val="FFE000"/>
      </a:accent1>
      <a:accent2>
        <a:srgbClr val="B71234"/>
      </a:accent2>
      <a:accent3>
        <a:srgbClr val="557630"/>
      </a:accent3>
      <a:accent4>
        <a:srgbClr val="006983"/>
      </a:accent4>
      <a:accent5>
        <a:srgbClr val="928B81"/>
      </a:accent5>
      <a:accent6>
        <a:srgbClr val="C55E9B"/>
      </a:accent6>
      <a:hlink>
        <a:srgbClr val="0000FF"/>
      </a:hlink>
      <a:folHlink>
        <a:srgbClr val="800080"/>
      </a:folHlink>
    </a:clrScheme>
    <a:fontScheme name="1_Office Theme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>
            <a:latin typeface="+mn-lt"/>
          </a:defRPr>
        </a:defPPr>
      </a:lstStyle>
    </a:txDef>
  </a:objectDefaults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A476BCB6-D11B-48E8-B8AE-345319C53D49}" vid="{B5AA89F4-5110-4B04-BBAC-64ADA65212E9}"/>
    </a:ext>
  </a:extLst>
</a:theme>
</file>

<file path=ppt/theme/theme2.xml><?xml version="1.0" encoding="utf-8"?>
<a:theme xmlns:a="http://schemas.openxmlformats.org/drawingml/2006/main" name="Utan logotyp">
  <a:themeElements>
    <a:clrScheme name="Småland">
      <a:dk1>
        <a:sysClr val="windowText" lastClr="000000"/>
      </a:dk1>
      <a:lt1>
        <a:sysClr val="window" lastClr="FFFFFF"/>
      </a:lt1>
      <a:dk2>
        <a:srgbClr val="747474"/>
      </a:dk2>
      <a:lt2>
        <a:srgbClr val="FFFFFF"/>
      </a:lt2>
      <a:accent1>
        <a:srgbClr val="FFE000"/>
      </a:accent1>
      <a:accent2>
        <a:srgbClr val="B71234"/>
      </a:accent2>
      <a:accent3>
        <a:srgbClr val="557630"/>
      </a:accent3>
      <a:accent4>
        <a:srgbClr val="006983"/>
      </a:accent4>
      <a:accent5>
        <a:srgbClr val="928B81"/>
      </a:accent5>
      <a:accent6>
        <a:srgbClr val="C55E9B"/>
      </a:accent6>
      <a:hlink>
        <a:srgbClr val="0000FF"/>
      </a:hlink>
      <a:folHlink>
        <a:srgbClr val="800080"/>
      </a:folHlink>
    </a:clrScheme>
    <a:fontScheme name="1_Office Theme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A476BCB6-D11B-48E8-B8AE-345319C53D49}" vid="{E44AC9E0-5933-4B13-8CE9-A816B841F483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lnu_swe</Template>
  <TotalTime>941</TotalTime>
  <Words>218</Words>
  <Application>Microsoft Office PowerPoint</Application>
  <PresentationFormat>Bildspel på skärmen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Linnéuniversitetet</vt:lpstr>
      <vt:lpstr>Utan logotyp</vt:lpstr>
      <vt:lpstr>Office-tema</vt:lpstr>
      <vt:lpstr>  IT och informationssäkerhetsarbetet på Linnéuniversitetet  </vt:lpstr>
      <vt:lpstr>Information och IT-säkerhet på Lnu</vt:lpstr>
      <vt:lpstr>Organisation</vt:lpstr>
      <vt:lpstr>Organisation</vt:lpstr>
      <vt:lpstr>Organisationsplan för IT- och informationssäkerhet</vt:lpstr>
      <vt:lpstr>PowerPoint-presentation</vt:lpstr>
      <vt:lpstr>Aktiviteter nu</vt:lpstr>
      <vt:lpstr>Utmaningar</vt:lpstr>
      <vt:lpstr>PowerPoint-presentation</vt:lpstr>
    </vt:vector>
  </TitlesOfParts>
  <Company>Linnaeus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Helgesson</dc:creator>
  <cp:lastModifiedBy>Anders Helgesson</cp:lastModifiedBy>
  <cp:revision>131</cp:revision>
  <cp:lastPrinted>2019-03-27T09:21:10Z</cp:lastPrinted>
  <dcterms:created xsi:type="dcterms:W3CDTF">2019-02-22T08:05:46Z</dcterms:created>
  <dcterms:modified xsi:type="dcterms:W3CDTF">2019-04-03T05:58:57Z</dcterms:modified>
  <cp:version>1</cp:version>
</cp:coreProperties>
</file>